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72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98C3-1948-4BE5-A0AD-FA2C7C19D715}" type="datetimeFigureOut">
              <a:rPr lang="ko-KR" altLang="en-US" smtClean="0"/>
              <a:pPr/>
              <a:t>2015-07-27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D67-18CB-4C75-9174-5625D2A96D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98C3-1948-4BE5-A0AD-FA2C7C19D715}" type="datetimeFigureOut">
              <a:rPr lang="ko-KR" altLang="en-US" smtClean="0"/>
              <a:pPr/>
              <a:t>2015-07-27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D67-18CB-4C75-9174-5625D2A96D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98C3-1948-4BE5-A0AD-FA2C7C19D715}" type="datetimeFigureOut">
              <a:rPr lang="ko-KR" altLang="en-US" smtClean="0"/>
              <a:pPr/>
              <a:t>2015-07-27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D67-18CB-4C75-9174-5625D2A96D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98C3-1948-4BE5-A0AD-FA2C7C19D715}" type="datetimeFigureOut">
              <a:rPr lang="ko-KR" altLang="en-US" smtClean="0"/>
              <a:pPr/>
              <a:t>2015-07-27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D67-18CB-4C75-9174-5625D2A96D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98C3-1948-4BE5-A0AD-FA2C7C19D715}" type="datetimeFigureOut">
              <a:rPr lang="ko-KR" altLang="en-US" smtClean="0"/>
              <a:pPr/>
              <a:t>2015-07-27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D67-18CB-4C75-9174-5625D2A96D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98C3-1948-4BE5-A0AD-FA2C7C19D715}" type="datetimeFigureOut">
              <a:rPr lang="ko-KR" altLang="en-US" smtClean="0"/>
              <a:pPr/>
              <a:t>2015-07-27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D67-18CB-4C75-9174-5625D2A96D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98C3-1948-4BE5-A0AD-FA2C7C19D715}" type="datetimeFigureOut">
              <a:rPr lang="ko-KR" altLang="en-US" smtClean="0"/>
              <a:pPr/>
              <a:t>2015-07-27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D67-18CB-4C75-9174-5625D2A96D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98C3-1948-4BE5-A0AD-FA2C7C19D715}" type="datetimeFigureOut">
              <a:rPr lang="ko-KR" altLang="en-US" smtClean="0"/>
              <a:pPr/>
              <a:t>2015-07-27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D67-18CB-4C75-9174-5625D2A96D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98C3-1948-4BE5-A0AD-FA2C7C19D715}" type="datetimeFigureOut">
              <a:rPr lang="ko-KR" altLang="en-US" smtClean="0"/>
              <a:pPr/>
              <a:t>2015-07-27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D67-18CB-4C75-9174-5625D2A96D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98C3-1948-4BE5-A0AD-FA2C7C19D715}" type="datetimeFigureOut">
              <a:rPr lang="ko-KR" altLang="en-US" smtClean="0"/>
              <a:pPr/>
              <a:t>2015-07-27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D67-18CB-4C75-9174-5625D2A96D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98C3-1948-4BE5-A0AD-FA2C7C19D715}" type="datetimeFigureOut">
              <a:rPr lang="ko-KR" altLang="en-US" smtClean="0"/>
              <a:pPr/>
              <a:t>2015-07-27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7D67-18CB-4C75-9174-5625D2A96D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598C3-1948-4BE5-A0AD-FA2C7C19D715}" type="datetimeFigureOut">
              <a:rPr lang="ko-KR" altLang="en-US" smtClean="0"/>
              <a:pPr/>
              <a:t>2015-07-27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97D67-18CB-4C75-9174-5625D2A96D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12178" t="17344" r="53566" b="22118"/>
          <a:stretch>
            <a:fillRect/>
          </a:stretch>
        </p:blipFill>
        <p:spPr bwMode="auto">
          <a:xfrm>
            <a:off x="1268760" y="1547664"/>
            <a:ext cx="4176464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tym</dc:creator>
  <cp:lastModifiedBy>tym</cp:lastModifiedBy>
  <cp:revision>2</cp:revision>
  <dcterms:created xsi:type="dcterms:W3CDTF">2015-07-27T05:45:26Z</dcterms:created>
  <dcterms:modified xsi:type="dcterms:W3CDTF">2015-07-27T05:49:27Z</dcterms:modified>
</cp:coreProperties>
</file>